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DD1CDD-697B-494A-9E71-D2CA79B2B1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9C437A7-61F6-47E5-A459-7FDC46E1DD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02E1875-AEA5-4EA1-85CF-BF7C83F8B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D2C8054-7E86-44DE-B7BD-A1A45E246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CE1F48F-F419-42C7-B197-83B310A5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2921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7C7D4A-1028-4AB6-976E-F406D951A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55F3500-844B-4E23-B696-1408A9B23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C2808C9-9656-48BE-9322-21157242F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AF1CC90-7F97-4562-933C-DC4AEA989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0AA80FC-1121-415F-95D3-341AC7225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64604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99B91DC4-49D4-4D88-9263-32FD5A4CAE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BF1ABFB-F902-4151-B199-FDD5F67E59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B953D12-AA8B-4A2D-A056-0C02881F3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DA1E2C9-45F4-4C5C-9B44-70ACC9918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01E526D-ED89-4778-8978-302780EAF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17002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976760-D5EC-4361-86FC-10FB50982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A852651-DE52-40E9-82E1-E92FCA79B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16002B5-294E-4EBD-8457-E63061B87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666DF62-6F2D-48C8-90AA-72B9758C1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7FCC135-56DD-4D54-92E4-DE8C0B5A1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49218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7B36EF-2019-4A5A-AFE6-9B6B8B340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E62AD1F-5304-4191-8720-710D2F671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D98C1A3-74B4-42FE-A614-C01AD79E5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2B0A539-FF45-495B-8F29-A61826D1F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3F86530-C2D6-42E8-AB89-6AC7B57DF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88167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AB6B6D-75FA-4C93-94DB-469A71D7F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D77335A-CB42-4796-813F-CF87DBF9AA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A1F784A-775E-4DB0-ABC9-85BA92CA8B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E3BF167-1590-4F68-994A-FE6EDA2CA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9BC7A14-D8C2-486A-B84E-CC4A9410C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57B1635-4B2B-4891-9B51-5FB363F52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3197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12DB32-0A86-4942-ACC1-EC6807A82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704C72F-9B6B-416E-99C1-B8780F474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7989F8C-9063-48A9-94A8-E6BAF9FEE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F4B56B3-5238-423E-B1B5-9D824071E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E2228A99-7361-48B7-85F7-471787C60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1F7D0B13-CD00-4433-B1D1-C8CA70F38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170FF28B-F788-4986-BB15-01FD69B25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F3B4F4A5-612B-4459-98D3-909CA35C3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121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5A56E9-F265-4CD6-A734-A86E9F87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9B2ABAE-3286-4F51-92FB-333EB8006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EB84AD9-6CE5-42EF-9903-CF677AD61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0F7C4BD7-E883-4993-8651-CF7549B6C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45826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A41DE877-422A-4107-938A-3779CEE32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2E5C665-E71E-4517-9224-870D2988E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8892ECA-0098-4D42-BA8C-A9FE8A18E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5809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8563B4-3A3B-4F82-A91D-4E88B7F1F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17E24ED-9898-4023-A627-6F35C72D3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22C31C1-F2C5-4A82-87F2-C99479635D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EECC09E1-696F-4A29-A4A6-2CC4C90DD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E54A18B-DFB3-415B-A31F-1848185D2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883DC6-DE96-481A-89E6-1CE315CE9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6233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478386-A8DF-4215-921D-20E19EAE1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5B419B5-5FFD-4536-984C-E071FB4A20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4172DA8-D493-4F96-ABFE-5D407B2BB3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B78480B-04E5-4741-B7F4-EFE4B519D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5415B7B-3A69-4CB9-BAAA-D24AB053A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A08F2AA-E2F0-4660-9BFB-86A660235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51182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49184297-C350-4FC0-A74F-ACF6D90FD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7879971-E5FF-4922-B0A2-3C487E32F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8401119-F620-41D9-BDE2-6C71502687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A30DE-0E96-472E-8F66-189A26DE5A27}" type="datetimeFigureOut">
              <a:rPr lang="nl-NL" smtClean="0"/>
              <a:t>6-6-2019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E8D0AF4-26E3-4C0A-AF70-118E779AA7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27907A9-945F-4157-BC07-4CEABA4E4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419AC-2B44-4CBD-BC58-19903B424F2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90666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70A46C-0F6A-4F04-A794-E7E674A3A2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WorldCraft</a:t>
            </a:r>
            <a:r>
              <a:rPr lang="nl-NL" dirty="0"/>
              <a:t> 3.1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22956E9-4131-4F3B-9885-9FBD18C252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67652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EE60BF-1F92-4D0A-84FC-D7C856B6D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3400" y="365125"/>
            <a:ext cx="3505200" cy="1325563"/>
          </a:xfrm>
        </p:spPr>
        <p:txBody>
          <a:bodyPr/>
          <a:lstStyle/>
          <a:p>
            <a:r>
              <a:rPr lang="nl-NL" dirty="0" err="1"/>
              <a:t>Worldcraft</a:t>
            </a:r>
            <a:r>
              <a:rPr lang="nl-NL" dirty="0"/>
              <a:t> 2.5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8E347A6-DD6A-4641-B3B8-5F28D0124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917" y="1329531"/>
            <a:ext cx="7691783" cy="552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819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hermopname maken 3">
            <a:hlinkClick r:id="" action="ppaction://media"/>
            <a:extLst>
              <a:ext uri="{FF2B5EF4-FFF2-40B4-BE49-F238E27FC236}">
                <a16:creationId xmlns:a16="http://schemas.microsoft.com/office/drawing/2014/main" id="{8B40C290-8F2D-4FC8-AEE2-A659913F6E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625" y="173038"/>
            <a:ext cx="9150350" cy="6858000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6916AD4B-39E9-486D-A8D9-8DD0040A86CD}"/>
              </a:ext>
            </a:extLst>
          </p:cNvPr>
          <p:cNvSpPr txBox="1"/>
          <p:nvPr/>
        </p:nvSpPr>
        <p:spPr>
          <a:xfrm>
            <a:off x="9448800" y="1739900"/>
            <a:ext cx="29594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Het eerste huis(Jan Heikens), </a:t>
            </a:r>
          </a:p>
          <a:p>
            <a:r>
              <a:rPr lang="nl-NL" dirty="0"/>
              <a:t>uit de hand gebouwd</a:t>
            </a:r>
          </a:p>
        </p:txBody>
      </p:sp>
    </p:spTree>
    <p:extLst>
      <p:ext uri="{BB962C8B-B14F-4D97-AF65-F5344CB8AC3E}">
        <p14:creationId xmlns:p14="http://schemas.microsoft.com/office/powerpoint/2010/main" val="1901287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24242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15</Words>
  <Application>Microsoft Office PowerPoint</Application>
  <PresentationFormat>Breedbeeld</PresentationFormat>
  <Paragraphs>4</Paragraphs>
  <Slides>3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Kantoorthema</vt:lpstr>
      <vt:lpstr>WorldCraft 3.1</vt:lpstr>
      <vt:lpstr>Worldcraft 2.5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WorldCraft 3.1</dc:title>
  <dc:creator>gebruiker</dc:creator>
  <cp:lastModifiedBy>Jan Heikens</cp:lastModifiedBy>
  <cp:revision>6</cp:revision>
  <dcterms:created xsi:type="dcterms:W3CDTF">2019-02-26T16:59:23Z</dcterms:created>
  <dcterms:modified xsi:type="dcterms:W3CDTF">2019-06-06T20:25:04Z</dcterms:modified>
</cp:coreProperties>
</file>

<file path=docProps/thumbnail.jpeg>
</file>